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C91"/>
    <a:srgbClr val="F4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5187"/>
  </p:normalViewPr>
  <p:slideViewPr>
    <p:cSldViewPr snapToGrid="0" snapToObjects="1">
      <p:cViewPr>
        <p:scale>
          <a:sx n="25" d="100"/>
          <a:sy n="25" d="100"/>
        </p:scale>
        <p:origin x="1640" y="-656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5/23/19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493535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987069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7480604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974137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1E7E29F2-E3C8-5E49-A298-BDC95579A23C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b="0" i="0" kern="1200">
          <a:solidFill>
            <a:schemeClr val="tx1"/>
          </a:solidFill>
          <a:latin typeface="Didot Regular" charset="0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b="0" i="0" kern="1200">
          <a:solidFill>
            <a:schemeClr val="tx1"/>
          </a:solidFill>
          <a:latin typeface="Didot Regular" charset="0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b="0" i="0" kern="1200">
          <a:solidFill>
            <a:schemeClr val="tx1"/>
          </a:solidFill>
          <a:latin typeface="Didot Regular" charset="0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026990" y="11353883"/>
            <a:ext cx="11247120" cy="880241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 command line interface for common workflows, with citable write-ups of the methods used!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Interoperability with existing databases like BrainMap, Neurosynth, and NeuroVault.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Methods for database extraction, automated, annotation, meta-analysis, parcellation, and functional decoding.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8171" y="505332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Didot" charset="0"/>
                <a:ea typeface="Didot" charset="0"/>
                <a:cs typeface="Didot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Didot" charset="0"/>
              <a:ea typeface="Didot" charset="0"/>
              <a:cs typeface="Didot" charset="0"/>
            </a:endParaRP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7819" y="6067089"/>
            <a:ext cx="2838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Salo T, Yarkoni T, Kent JD, Gorgolewski KJ,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Glerean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E, Bottenhorn KL,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Bilgel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M, Wright 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Reeders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P, Nielson DN, Nichols TE, Riedel MC, Sutherland MT,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and 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Laird AR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77" y="15565215"/>
            <a:ext cx="11247120" cy="1124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1802" y="9596603"/>
            <a:ext cx="62298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Motivation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3192" y="9596603"/>
            <a:ext cx="6136873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9033242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fMRI research is subject to low signal-to-noise, low power, and methodological flexibility.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Meta-analysis alleviates this issue. 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M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eta-analytic databases make large-scale meta-analysis possible.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algorithms have been extended for a range of interesting derivative analyses.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46305" y="33933569"/>
            <a:ext cx="24949715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 Regular" charset="0"/>
              </a:rPr>
              <a:t>Position within the meta-analytic ecosystem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5" y="1426162"/>
            <a:ext cx="5133390" cy="38564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916" y="35421041"/>
            <a:ext cx="32727843" cy="15011889"/>
          </a:xfrm>
          <a:prstGeom prst="rect">
            <a:avLst/>
          </a:prstGeom>
          <a:ln w="38100">
            <a:noFill/>
          </a:ln>
        </p:spPr>
      </p:pic>
      <p:cxnSp>
        <p:nvCxnSpPr>
          <p:cNvPr id="30" name="Straight Connector 29"/>
          <p:cNvCxnSpPr/>
          <p:nvPr/>
        </p:nvCxnSpPr>
        <p:spPr>
          <a:xfrm>
            <a:off x="718205" y="9418320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6013" y="33765744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781" y="21886978"/>
            <a:ext cx="11247120" cy="1123384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Problem</a:t>
            </a:r>
          </a:p>
          <a:p>
            <a:pPr defTabSz="1828800">
              <a:spcAft>
                <a:spcPts val="1800"/>
              </a:spcAft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methods are spread out across a range of UIs and languages. Many never even make it from the paper to a useable implementation.</a:t>
            </a:r>
          </a:p>
          <a:p>
            <a:pPr defTabSz="1828800">
              <a:spcAft>
                <a:spcPts val="1800"/>
              </a:spcAft>
            </a:pP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</a:t>
            </a:r>
            <a:r>
              <a:rPr lang="en-US" sz="6000" b="1" dirty="0">
                <a:latin typeface="Didot" charset="0"/>
                <a:ea typeface="Didot" charset="0"/>
                <a:cs typeface="Didot" charset="0"/>
              </a:rPr>
              <a:t>S</a:t>
            </a: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olution</a:t>
            </a:r>
          </a:p>
          <a:p>
            <a:pPr defTabSz="1828800">
              <a:spcAft>
                <a:spcPts val="1800"/>
              </a:spcAft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An open-source, collaboratively developed, Python package with a standardized interface and extensive documentation.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237269" y="26088643"/>
            <a:ext cx="9575570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Getting involved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01494" y="27857844"/>
            <a:ext cx="11247120" cy="526297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We welcome new contributors!</a:t>
            </a:r>
          </a:p>
          <a:p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If you know Python or are interested in neuroimaging meta-analysis, check out the contributing guidelines on the project website.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026990" y="22183852"/>
            <a:ext cx="11247120" cy="1095684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Dataset conversion tools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Image-based meta-analysis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Activation likelihood estimation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Multilevel kernel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d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ensity analysis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peaks2maps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</a:t>
            </a:r>
            <a:r>
              <a:rPr lang="en-US" sz="5000" dirty="0" err="1">
                <a:latin typeface="Avenir Light" charset="0"/>
                <a:ea typeface="Avenir Light" charset="0"/>
                <a:cs typeface="Avenir Light" charset="0"/>
              </a:rPr>
              <a:t>c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oactivation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modeling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Discrete functional decoding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Continuous functional decoding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Generalized correspondence latent Dirichlet allocation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60541" y="20421996"/>
            <a:ext cx="4980018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19970" y="4682530"/>
            <a:ext cx="252986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dirty="0" smtClean="0">
                <a:latin typeface="Avenir Book" charset="0"/>
                <a:ea typeface="Avenir Book" charset="0"/>
                <a:cs typeface="Avenir Book" charset="0"/>
              </a:rPr>
              <a:t>Poster</a:t>
            </a:r>
            <a:br>
              <a:rPr lang="en-US" sz="650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500" dirty="0" smtClean="0">
                <a:latin typeface="Avenir Book" charset="0"/>
                <a:ea typeface="Avenir Book" charset="0"/>
                <a:cs typeface="Avenir Book" charset="0"/>
              </a:rPr>
              <a:t>W602</a:t>
            </a:r>
            <a:endParaRPr lang="en-US" sz="65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0973" y="9958192"/>
            <a:ext cx="8945729" cy="59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</TotalTime>
  <Words>256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Avenir Book</vt:lpstr>
      <vt:lpstr>Avenir Light</vt:lpstr>
      <vt:lpstr>Calibri Light</vt:lpstr>
      <vt:lpstr>Didot</vt:lpstr>
      <vt:lpstr>Didot Regular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69</cp:revision>
  <cp:lastPrinted>2019-05-23T14:06:10Z</cp:lastPrinted>
  <dcterms:created xsi:type="dcterms:W3CDTF">2019-04-19T17:15:58Z</dcterms:created>
  <dcterms:modified xsi:type="dcterms:W3CDTF">2019-05-23T14:06:24Z</dcterms:modified>
</cp:coreProperties>
</file>